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sldIdLst>
    <p:sldId id="257" r:id="rId5"/>
    <p:sldId id="300" r:id="rId6"/>
    <p:sldId id="294" r:id="rId7"/>
    <p:sldId id="306" r:id="rId8"/>
    <p:sldId id="295" r:id="rId9"/>
    <p:sldId id="297" r:id="rId10"/>
    <p:sldId id="298" r:id="rId11"/>
    <p:sldId id="299" r:id="rId12"/>
    <p:sldId id="302" r:id="rId13"/>
    <p:sldId id="303" r:id="rId14"/>
    <p:sldId id="301" r:id="rId15"/>
    <p:sldId id="304" r:id="rId16"/>
    <p:sldId id="30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6DC68F-7AAB-4994-AA5E-74476782E09E}" v="37" dt="2022-09-22T08:40:08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8afea143-2072-4321-832c-d695a2a40b89" providerId="ADAL" clId="{426DC68F-7AAB-4994-AA5E-74476782E09E}"/>
    <pc:docChg chg="undo custSel addSld delSld modSld sldOrd">
      <pc:chgData name="Jacintha Westerink" userId="8afea143-2072-4321-832c-d695a2a40b89" providerId="ADAL" clId="{426DC68F-7AAB-4994-AA5E-74476782E09E}" dt="2022-09-22T08:51:41.152" v="1987" actId="1076"/>
      <pc:docMkLst>
        <pc:docMk/>
      </pc:docMkLst>
      <pc:sldChg chg="modSp mod">
        <pc:chgData name="Jacintha Westerink" userId="8afea143-2072-4321-832c-d695a2a40b89" providerId="ADAL" clId="{426DC68F-7AAB-4994-AA5E-74476782E09E}" dt="2022-09-22T08:12:13.836" v="271" actId="20577"/>
        <pc:sldMkLst>
          <pc:docMk/>
          <pc:sldMk cId="2318954531" sldId="257"/>
        </pc:sldMkLst>
        <pc:spChg chg="mod">
          <ac:chgData name="Jacintha Westerink" userId="8afea143-2072-4321-832c-d695a2a40b89" providerId="ADAL" clId="{426DC68F-7AAB-4994-AA5E-74476782E09E}" dt="2022-09-22T08:12:13.836" v="271" actId="20577"/>
          <ac:spMkLst>
            <pc:docMk/>
            <pc:sldMk cId="2318954531" sldId="257"/>
            <ac:spMk id="4" creationId="{00000000-0000-0000-0000-000000000000}"/>
          </ac:spMkLst>
        </pc:spChg>
      </pc:sldChg>
      <pc:sldChg chg="modSp del mod">
        <pc:chgData name="Jacintha Westerink" userId="8afea143-2072-4321-832c-d695a2a40b89" providerId="ADAL" clId="{426DC68F-7AAB-4994-AA5E-74476782E09E}" dt="2022-09-22T08:31:06.820" v="1256" actId="2696"/>
        <pc:sldMkLst>
          <pc:docMk/>
          <pc:sldMk cId="1687142983" sldId="293"/>
        </pc:sldMkLst>
        <pc:spChg chg="mod">
          <ac:chgData name="Jacintha Westerink" userId="8afea143-2072-4321-832c-d695a2a40b89" providerId="ADAL" clId="{426DC68F-7AAB-4994-AA5E-74476782E09E}" dt="2022-09-22T08:23:20.231" v="864" actId="20577"/>
          <ac:spMkLst>
            <pc:docMk/>
            <pc:sldMk cId="1687142983" sldId="293"/>
            <ac:spMk id="8" creationId="{00000000-0000-0000-0000-000000000000}"/>
          </ac:spMkLst>
        </pc:spChg>
        <pc:spChg chg="mod">
          <ac:chgData name="Jacintha Westerink" userId="8afea143-2072-4321-832c-d695a2a40b89" providerId="ADAL" clId="{426DC68F-7AAB-4994-AA5E-74476782E09E}" dt="2022-09-22T08:21:24.848" v="656" actId="20577"/>
          <ac:spMkLst>
            <pc:docMk/>
            <pc:sldMk cId="1687142983" sldId="293"/>
            <ac:spMk id="9" creationId="{00000000-0000-0000-0000-000000000000}"/>
          </ac:spMkLst>
        </pc:spChg>
      </pc:sldChg>
      <pc:sldChg chg="modSp mod">
        <pc:chgData name="Jacintha Westerink" userId="8afea143-2072-4321-832c-d695a2a40b89" providerId="ADAL" clId="{426DC68F-7AAB-4994-AA5E-74476782E09E}" dt="2022-09-22T08:31:01.190" v="1255" actId="1076"/>
        <pc:sldMkLst>
          <pc:docMk/>
          <pc:sldMk cId="1451868963" sldId="294"/>
        </pc:sldMkLst>
        <pc:spChg chg="mod">
          <ac:chgData name="Jacintha Westerink" userId="8afea143-2072-4321-832c-d695a2a40b89" providerId="ADAL" clId="{426DC68F-7AAB-4994-AA5E-74476782E09E}" dt="2022-09-22T08:30:55.507" v="1254" actId="1076"/>
          <ac:spMkLst>
            <pc:docMk/>
            <pc:sldMk cId="1451868963" sldId="294"/>
            <ac:spMk id="2" creationId="{00000000-0000-0000-0000-000000000000}"/>
          </ac:spMkLst>
        </pc:spChg>
        <pc:spChg chg="mod">
          <ac:chgData name="Jacintha Westerink" userId="8afea143-2072-4321-832c-d695a2a40b89" providerId="ADAL" clId="{426DC68F-7AAB-4994-AA5E-74476782E09E}" dt="2022-09-22T08:31:01.190" v="1255" actId="1076"/>
          <ac:spMkLst>
            <pc:docMk/>
            <pc:sldMk cId="1451868963" sldId="294"/>
            <ac:spMk id="3" creationId="{00000000-0000-0000-0000-000000000000}"/>
          </ac:spMkLst>
        </pc:spChg>
        <pc:picChg chg="mod">
          <ac:chgData name="Jacintha Westerink" userId="8afea143-2072-4321-832c-d695a2a40b89" providerId="ADAL" clId="{426DC68F-7AAB-4994-AA5E-74476782E09E}" dt="2022-09-22T08:11:43.901" v="236" actId="1076"/>
          <ac:picMkLst>
            <pc:docMk/>
            <pc:sldMk cId="1451868963" sldId="294"/>
            <ac:picMk id="4" creationId="{00000000-0000-0000-0000-000000000000}"/>
          </ac:picMkLst>
        </pc:picChg>
      </pc:sldChg>
      <pc:sldChg chg="modSp mod ord">
        <pc:chgData name="Jacintha Westerink" userId="8afea143-2072-4321-832c-d695a2a40b89" providerId="ADAL" clId="{426DC68F-7AAB-4994-AA5E-74476782E09E}" dt="2022-09-22T08:18:46.322" v="573" actId="20577"/>
        <pc:sldMkLst>
          <pc:docMk/>
          <pc:sldMk cId="1852463927" sldId="295"/>
        </pc:sldMkLst>
        <pc:spChg chg="mod">
          <ac:chgData name="Jacintha Westerink" userId="8afea143-2072-4321-832c-d695a2a40b89" providerId="ADAL" clId="{426DC68F-7AAB-4994-AA5E-74476782E09E}" dt="2022-09-22T08:15:31.576" v="436" actId="20577"/>
          <ac:spMkLst>
            <pc:docMk/>
            <pc:sldMk cId="1852463927" sldId="295"/>
            <ac:spMk id="2" creationId="{00000000-0000-0000-0000-000000000000}"/>
          </ac:spMkLst>
        </pc:spChg>
        <pc:spChg chg="mod">
          <ac:chgData name="Jacintha Westerink" userId="8afea143-2072-4321-832c-d695a2a40b89" providerId="ADAL" clId="{426DC68F-7AAB-4994-AA5E-74476782E09E}" dt="2022-09-22T08:18:46.322" v="573" actId="20577"/>
          <ac:spMkLst>
            <pc:docMk/>
            <pc:sldMk cId="1852463927" sldId="295"/>
            <ac:spMk id="4" creationId="{00000000-0000-0000-0000-000000000000}"/>
          </ac:spMkLst>
        </pc:spChg>
        <pc:picChg chg="mod">
          <ac:chgData name="Jacintha Westerink" userId="8afea143-2072-4321-832c-d695a2a40b89" providerId="ADAL" clId="{426DC68F-7AAB-4994-AA5E-74476782E09E}" dt="2022-09-22T08:16:47.928" v="521" actId="1076"/>
          <ac:picMkLst>
            <pc:docMk/>
            <pc:sldMk cId="1852463927" sldId="295"/>
            <ac:picMk id="5" creationId="{00000000-0000-0000-0000-000000000000}"/>
          </ac:picMkLst>
        </pc:picChg>
      </pc:sldChg>
      <pc:sldChg chg="modSp mod">
        <pc:chgData name="Jacintha Westerink" userId="8afea143-2072-4321-832c-d695a2a40b89" providerId="ADAL" clId="{426DC68F-7AAB-4994-AA5E-74476782E09E}" dt="2022-09-22T08:15:41.413" v="456" actId="6549"/>
        <pc:sldMkLst>
          <pc:docMk/>
          <pc:sldMk cId="1253391045" sldId="297"/>
        </pc:sldMkLst>
        <pc:spChg chg="mod">
          <ac:chgData name="Jacintha Westerink" userId="8afea143-2072-4321-832c-d695a2a40b89" providerId="ADAL" clId="{426DC68F-7AAB-4994-AA5E-74476782E09E}" dt="2022-09-22T08:13:58.750" v="377" actId="20577"/>
          <ac:spMkLst>
            <pc:docMk/>
            <pc:sldMk cId="1253391045" sldId="297"/>
            <ac:spMk id="2" creationId="{00000000-0000-0000-0000-000000000000}"/>
          </ac:spMkLst>
        </pc:spChg>
        <pc:spChg chg="mod">
          <ac:chgData name="Jacintha Westerink" userId="8afea143-2072-4321-832c-d695a2a40b89" providerId="ADAL" clId="{426DC68F-7AAB-4994-AA5E-74476782E09E}" dt="2022-09-22T08:15:41.413" v="456" actId="6549"/>
          <ac:spMkLst>
            <pc:docMk/>
            <pc:sldMk cId="1253391045" sldId="297"/>
            <ac:spMk id="4" creationId="{00000000-0000-0000-0000-000000000000}"/>
          </ac:spMkLst>
        </pc:spChg>
      </pc:sldChg>
      <pc:sldChg chg="modSp mod">
        <pc:chgData name="Jacintha Westerink" userId="8afea143-2072-4321-832c-d695a2a40b89" providerId="ADAL" clId="{426DC68F-7AAB-4994-AA5E-74476782E09E}" dt="2022-09-22T08:19:09.927" v="599" actId="1076"/>
        <pc:sldMkLst>
          <pc:docMk/>
          <pc:sldMk cId="1076199892" sldId="298"/>
        </pc:sldMkLst>
        <pc:spChg chg="mod">
          <ac:chgData name="Jacintha Westerink" userId="8afea143-2072-4321-832c-d695a2a40b89" providerId="ADAL" clId="{426DC68F-7AAB-4994-AA5E-74476782E09E}" dt="2022-09-22T08:19:09.927" v="599" actId="1076"/>
          <ac:spMkLst>
            <pc:docMk/>
            <pc:sldMk cId="1076199892" sldId="298"/>
            <ac:spMk id="2" creationId="{00000000-0000-0000-0000-000000000000}"/>
          </ac:spMkLst>
        </pc:spChg>
        <pc:picChg chg="mod ord">
          <ac:chgData name="Jacintha Westerink" userId="8afea143-2072-4321-832c-d695a2a40b89" providerId="ADAL" clId="{426DC68F-7AAB-4994-AA5E-74476782E09E}" dt="2022-09-22T08:19:06.642" v="598" actId="1076"/>
          <ac:picMkLst>
            <pc:docMk/>
            <pc:sldMk cId="1076199892" sldId="298"/>
            <ac:picMk id="5" creationId="{00000000-0000-0000-0000-000000000000}"/>
          </ac:picMkLst>
        </pc:picChg>
      </pc:sldChg>
      <pc:sldChg chg="modSp mod">
        <pc:chgData name="Jacintha Westerink" userId="8afea143-2072-4321-832c-d695a2a40b89" providerId="ADAL" clId="{426DC68F-7AAB-4994-AA5E-74476782E09E}" dt="2022-09-22T08:19:57.679" v="611" actId="20577"/>
        <pc:sldMkLst>
          <pc:docMk/>
          <pc:sldMk cId="1584309810" sldId="299"/>
        </pc:sldMkLst>
        <pc:spChg chg="mod">
          <ac:chgData name="Jacintha Westerink" userId="8afea143-2072-4321-832c-d695a2a40b89" providerId="ADAL" clId="{426DC68F-7AAB-4994-AA5E-74476782E09E}" dt="2022-09-22T08:19:57.679" v="611" actId="20577"/>
          <ac:spMkLst>
            <pc:docMk/>
            <pc:sldMk cId="1584309810" sldId="299"/>
            <ac:spMk id="2" creationId="{00000000-0000-0000-0000-000000000000}"/>
          </ac:spMkLst>
        </pc:spChg>
        <pc:spChg chg="mod">
          <ac:chgData name="Jacintha Westerink" userId="8afea143-2072-4321-832c-d695a2a40b89" providerId="ADAL" clId="{426DC68F-7AAB-4994-AA5E-74476782E09E}" dt="2022-09-22T08:19:18.103" v="600" actId="1076"/>
          <ac:spMkLst>
            <pc:docMk/>
            <pc:sldMk cId="1584309810" sldId="299"/>
            <ac:spMk id="5" creationId="{00000000-0000-0000-0000-000000000000}"/>
          </ac:spMkLst>
        </pc:spChg>
        <pc:picChg chg="ord">
          <ac:chgData name="Jacintha Westerink" userId="8afea143-2072-4321-832c-d695a2a40b89" providerId="ADAL" clId="{426DC68F-7AAB-4994-AA5E-74476782E09E}" dt="2022-09-22T08:19:35.563" v="603" actId="167"/>
          <ac:picMkLst>
            <pc:docMk/>
            <pc:sldMk cId="1584309810" sldId="299"/>
            <ac:picMk id="6" creationId="{00000000-0000-0000-0000-000000000000}"/>
          </ac:picMkLst>
        </pc:picChg>
      </pc:sldChg>
      <pc:sldChg chg="addSp delSp modSp mod modAnim">
        <pc:chgData name="Jacintha Westerink" userId="8afea143-2072-4321-832c-d695a2a40b89" providerId="ADAL" clId="{426DC68F-7AAB-4994-AA5E-74476782E09E}" dt="2022-09-22T08:27:38.141" v="1089"/>
        <pc:sldMkLst>
          <pc:docMk/>
          <pc:sldMk cId="1939193645" sldId="300"/>
        </pc:sldMkLst>
        <pc:spChg chg="mod">
          <ac:chgData name="Jacintha Westerink" userId="8afea143-2072-4321-832c-d695a2a40b89" providerId="ADAL" clId="{426DC68F-7AAB-4994-AA5E-74476782E09E}" dt="2022-09-22T08:27:12.803" v="1085" actId="1076"/>
          <ac:spMkLst>
            <pc:docMk/>
            <pc:sldMk cId="1939193645" sldId="300"/>
            <ac:spMk id="4" creationId="{00000000-0000-0000-0000-000000000000}"/>
          </ac:spMkLst>
        </pc:spChg>
        <pc:spChg chg="mod">
          <ac:chgData name="Jacintha Westerink" userId="8afea143-2072-4321-832c-d695a2a40b89" providerId="ADAL" clId="{426DC68F-7AAB-4994-AA5E-74476782E09E}" dt="2022-09-22T08:27:17.642" v="1086" actId="1076"/>
          <ac:spMkLst>
            <pc:docMk/>
            <pc:sldMk cId="1939193645" sldId="300"/>
            <ac:spMk id="5" creationId="{00000000-0000-0000-0000-000000000000}"/>
          </ac:spMkLst>
        </pc:spChg>
        <pc:spChg chg="add del mod">
          <ac:chgData name="Jacintha Westerink" userId="8afea143-2072-4321-832c-d695a2a40b89" providerId="ADAL" clId="{426DC68F-7AAB-4994-AA5E-74476782E09E}" dt="2022-09-22T08:25:33.609" v="961" actId="1076"/>
          <ac:spMkLst>
            <pc:docMk/>
            <pc:sldMk cId="1939193645" sldId="300"/>
            <ac:spMk id="6" creationId="{B30D2A54-AAC8-6A11-E24A-1A3C64627BD3}"/>
          </ac:spMkLst>
        </pc:spChg>
        <pc:spChg chg="add mod">
          <ac:chgData name="Jacintha Westerink" userId="8afea143-2072-4321-832c-d695a2a40b89" providerId="ADAL" clId="{426DC68F-7AAB-4994-AA5E-74476782E09E}" dt="2022-09-22T08:26:16.020" v="1058" actId="14100"/>
          <ac:spMkLst>
            <pc:docMk/>
            <pc:sldMk cId="1939193645" sldId="300"/>
            <ac:spMk id="7" creationId="{2293EE1E-79A2-031A-5053-D3FFF65462EC}"/>
          </ac:spMkLst>
        </pc:spChg>
        <pc:spChg chg="add mod">
          <ac:chgData name="Jacintha Westerink" userId="8afea143-2072-4321-832c-d695a2a40b89" providerId="ADAL" clId="{426DC68F-7AAB-4994-AA5E-74476782E09E}" dt="2022-09-22T08:26:55.873" v="1083" actId="14100"/>
          <ac:spMkLst>
            <pc:docMk/>
            <pc:sldMk cId="1939193645" sldId="300"/>
            <ac:spMk id="8" creationId="{A4278FBD-5382-BA10-3A49-B1BA75EA82CB}"/>
          </ac:spMkLst>
        </pc:spChg>
        <pc:picChg chg="mod">
          <ac:chgData name="Jacintha Westerink" userId="8afea143-2072-4321-832c-d695a2a40b89" providerId="ADAL" clId="{426DC68F-7AAB-4994-AA5E-74476782E09E}" dt="2022-09-22T08:27:22.029" v="1087" actId="1076"/>
          <ac:picMkLst>
            <pc:docMk/>
            <pc:sldMk cId="1939193645" sldId="300"/>
            <ac:picMk id="2" creationId="{00000000-0000-0000-0000-000000000000}"/>
          </ac:picMkLst>
        </pc:picChg>
        <pc:picChg chg="mod">
          <ac:chgData name="Jacintha Westerink" userId="8afea143-2072-4321-832c-d695a2a40b89" providerId="ADAL" clId="{426DC68F-7AAB-4994-AA5E-74476782E09E}" dt="2022-09-22T08:23:46.069" v="867" actId="1076"/>
          <ac:picMkLst>
            <pc:docMk/>
            <pc:sldMk cId="1939193645" sldId="300"/>
            <ac:picMk id="3" creationId="{00000000-0000-0000-0000-000000000000}"/>
          </ac:picMkLst>
        </pc:picChg>
      </pc:sldChg>
      <pc:sldChg chg="modSp mod">
        <pc:chgData name="Jacintha Westerink" userId="8afea143-2072-4321-832c-d695a2a40b89" providerId="ADAL" clId="{426DC68F-7AAB-4994-AA5E-74476782E09E}" dt="2022-09-22T08:33:29.379" v="1357" actId="20577"/>
        <pc:sldMkLst>
          <pc:docMk/>
          <pc:sldMk cId="1996349601" sldId="302"/>
        </pc:sldMkLst>
        <pc:spChg chg="mod">
          <ac:chgData name="Jacintha Westerink" userId="8afea143-2072-4321-832c-d695a2a40b89" providerId="ADAL" clId="{426DC68F-7AAB-4994-AA5E-74476782E09E}" dt="2022-09-22T08:33:29.379" v="1357" actId="20577"/>
          <ac:spMkLst>
            <pc:docMk/>
            <pc:sldMk cId="1996349601" sldId="302"/>
            <ac:spMk id="8" creationId="{00000000-0000-0000-0000-000000000000}"/>
          </ac:spMkLst>
        </pc:spChg>
        <pc:picChg chg="mod">
          <ac:chgData name="Jacintha Westerink" userId="8afea143-2072-4321-832c-d695a2a40b89" providerId="ADAL" clId="{426DC68F-7AAB-4994-AA5E-74476782E09E}" dt="2022-09-22T08:31:39.507" v="1274" actId="1076"/>
          <ac:picMkLst>
            <pc:docMk/>
            <pc:sldMk cId="1996349601" sldId="302"/>
            <ac:picMk id="13" creationId="{0D8C3857-3F14-7944-94C0-8F0945D1FD1E}"/>
          </ac:picMkLst>
        </pc:picChg>
      </pc:sldChg>
      <pc:sldChg chg="addSp modSp mod modAnim">
        <pc:chgData name="Jacintha Westerink" userId="8afea143-2072-4321-832c-d695a2a40b89" providerId="ADAL" clId="{426DC68F-7AAB-4994-AA5E-74476782E09E}" dt="2022-09-22T08:42:05.668" v="1633" actId="1076"/>
        <pc:sldMkLst>
          <pc:docMk/>
          <pc:sldMk cId="738392429" sldId="304"/>
        </pc:sldMkLst>
        <pc:spChg chg="add mod">
          <ac:chgData name="Jacintha Westerink" userId="8afea143-2072-4321-832c-d695a2a40b89" providerId="ADAL" clId="{426DC68F-7AAB-4994-AA5E-74476782E09E}" dt="2022-09-22T08:39:48.773" v="1610" actId="1076"/>
          <ac:spMkLst>
            <pc:docMk/>
            <pc:sldMk cId="738392429" sldId="304"/>
            <ac:spMk id="2" creationId="{B701581A-EE9E-F441-9E30-336AEE256ABD}"/>
          </ac:spMkLst>
        </pc:spChg>
        <pc:spChg chg="mod">
          <ac:chgData name="Jacintha Westerink" userId="8afea143-2072-4321-832c-d695a2a40b89" providerId="ADAL" clId="{426DC68F-7AAB-4994-AA5E-74476782E09E}" dt="2022-09-22T08:35:20.409" v="1412" actId="1076"/>
          <ac:spMkLst>
            <pc:docMk/>
            <pc:sldMk cId="738392429" sldId="304"/>
            <ac:spMk id="3" creationId="{CCC549C0-B187-484C-BE39-22F98580F841}"/>
          </ac:spMkLst>
        </pc:spChg>
        <pc:spChg chg="mod">
          <ac:chgData name="Jacintha Westerink" userId="8afea143-2072-4321-832c-d695a2a40b89" providerId="ADAL" clId="{426DC68F-7AAB-4994-AA5E-74476782E09E}" dt="2022-09-22T08:39:45.485" v="1609" actId="1076"/>
          <ac:spMkLst>
            <pc:docMk/>
            <pc:sldMk cId="738392429" sldId="304"/>
            <ac:spMk id="4" creationId="{6A0BAA98-808A-BC4A-B9E4-1DDCB5FC2FF2}"/>
          </ac:spMkLst>
        </pc:spChg>
        <pc:spChg chg="mod">
          <ac:chgData name="Jacintha Westerink" userId="8afea143-2072-4321-832c-d695a2a40b89" providerId="ADAL" clId="{426DC68F-7AAB-4994-AA5E-74476782E09E}" dt="2022-09-22T08:39:51.541" v="1611" actId="1076"/>
          <ac:spMkLst>
            <pc:docMk/>
            <pc:sldMk cId="738392429" sldId="304"/>
            <ac:spMk id="5" creationId="{ECBAD138-5C90-FA48-8B90-6EA3F23B8567}"/>
          </ac:spMkLst>
        </pc:spChg>
        <pc:spChg chg="mod">
          <ac:chgData name="Jacintha Westerink" userId="8afea143-2072-4321-832c-d695a2a40b89" providerId="ADAL" clId="{426DC68F-7AAB-4994-AA5E-74476782E09E}" dt="2022-09-22T08:40:08.053" v="1628" actId="20577"/>
          <ac:spMkLst>
            <pc:docMk/>
            <pc:sldMk cId="738392429" sldId="304"/>
            <ac:spMk id="6" creationId="{096BCB42-D124-134F-BE3B-125F05F3558A}"/>
          </ac:spMkLst>
        </pc:spChg>
        <pc:picChg chg="add mod">
          <ac:chgData name="Jacintha Westerink" userId="8afea143-2072-4321-832c-d695a2a40b89" providerId="ADAL" clId="{426DC68F-7AAB-4994-AA5E-74476782E09E}" dt="2022-09-22T08:42:05.668" v="1633" actId="1076"/>
          <ac:picMkLst>
            <pc:docMk/>
            <pc:sldMk cId="738392429" sldId="304"/>
            <ac:picMk id="8" creationId="{100455D7-723F-8634-9815-D3022A3D59A9}"/>
          </ac:picMkLst>
        </pc:picChg>
        <pc:picChg chg="add mod">
          <ac:chgData name="Jacintha Westerink" userId="8afea143-2072-4321-832c-d695a2a40b89" providerId="ADAL" clId="{426DC68F-7AAB-4994-AA5E-74476782E09E}" dt="2022-09-22T08:41:57.722" v="1632" actId="1076"/>
          <ac:picMkLst>
            <pc:docMk/>
            <pc:sldMk cId="738392429" sldId="304"/>
            <ac:picMk id="10" creationId="{54BA188A-047A-E614-D787-68BD7069F2CA}"/>
          </ac:picMkLst>
        </pc:picChg>
      </pc:sldChg>
      <pc:sldChg chg="addSp modSp mod">
        <pc:chgData name="Jacintha Westerink" userId="8afea143-2072-4321-832c-d695a2a40b89" providerId="ADAL" clId="{426DC68F-7AAB-4994-AA5E-74476782E09E}" dt="2022-09-22T08:51:41.152" v="1987" actId="1076"/>
        <pc:sldMkLst>
          <pc:docMk/>
          <pc:sldMk cId="815843211" sldId="305"/>
        </pc:sldMkLst>
        <pc:spChg chg="mod">
          <ac:chgData name="Jacintha Westerink" userId="8afea143-2072-4321-832c-d695a2a40b89" providerId="ADAL" clId="{426DC68F-7AAB-4994-AA5E-74476782E09E}" dt="2022-09-22T08:50:22.089" v="1976" actId="20577"/>
          <ac:spMkLst>
            <pc:docMk/>
            <pc:sldMk cId="815843211" sldId="305"/>
            <ac:spMk id="2" creationId="{57B3902F-3D61-8B4D-8B4A-3A6C6D8FA338}"/>
          </ac:spMkLst>
        </pc:spChg>
        <pc:picChg chg="add mod">
          <ac:chgData name="Jacintha Westerink" userId="8afea143-2072-4321-832c-d695a2a40b89" providerId="ADAL" clId="{426DC68F-7AAB-4994-AA5E-74476782E09E}" dt="2022-09-22T08:49:18.612" v="1972" actId="1076"/>
          <ac:picMkLst>
            <pc:docMk/>
            <pc:sldMk cId="815843211" sldId="305"/>
            <ac:picMk id="4" creationId="{8D87B51F-5FD6-1EFA-F0E9-CEF79FF03EC3}"/>
          </ac:picMkLst>
        </pc:picChg>
        <pc:picChg chg="add mod">
          <ac:chgData name="Jacintha Westerink" userId="8afea143-2072-4321-832c-d695a2a40b89" providerId="ADAL" clId="{426DC68F-7AAB-4994-AA5E-74476782E09E}" dt="2022-09-22T08:50:35.965" v="1979" actId="1076"/>
          <ac:picMkLst>
            <pc:docMk/>
            <pc:sldMk cId="815843211" sldId="305"/>
            <ac:picMk id="6" creationId="{B4AB5BA7-3DF0-50B6-C789-CDF4756F35E5}"/>
          </ac:picMkLst>
        </pc:picChg>
        <pc:picChg chg="add mod ord">
          <ac:chgData name="Jacintha Westerink" userId="8afea143-2072-4321-832c-d695a2a40b89" providerId="ADAL" clId="{426DC68F-7AAB-4994-AA5E-74476782E09E}" dt="2022-09-22T08:51:41.152" v="1987" actId="1076"/>
          <ac:picMkLst>
            <pc:docMk/>
            <pc:sldMk cId="815843211" sldId="305"/>
            <ac:picMk id="8" creationId="{03B5D412-159D-D22A-1E65-03186BFCEB81}"/>
          </ac:picMkLst>
        </pc:picChg>
        <pc:picChg chg="add mod">
          <ac:chgData name="Jacintha Westerink" userId="8afea143-2072-4321-832c-d695a2a40b89" providerId="ADAL" clId="{426DC68F-7AAB-4994-AA5E-74476782E09E}" dt="2022-09-22T08:50:37.623" v="1980" actId="1076"/>
          <ac:picMkLst>
            <pc:docMk/>
            <pc:sldMk cId="815843211" sldId="305"/>
            <ac:picMk id="10" creationId="{933BD37E-4A30-9EB4-FA20-5E852F6A21CB}"/>
          </ac:picMkLst>
        </pc:picChg>
        <pc:picChg chg="add mod">
          <ac:chgData name="Jacintha Westerink" userId="8afea143-2072-4321-832c-d695a2a40b89" providerId="ADAL" clId="{426DC68F-7AAB-4994-AA5E-74476782E09E}" dt="2022-09-22T08:51:16.130" v="1983" actId="14100"/>
          <ac:picMkLst>
            <pc:docMk/>
            <pc:sldMk cId="815843211" sldId="305"/>
            <ac:picMk id="12" creationId="{95B6CE2B-FFDB-E6A2-5905-DD4EF64D36B9}"/>
          </ac:picMkLst>
        </pc:picChg>
      </pc:sldChg>
      <pc:sldChg chg="modSp add mod">
        <pc:chgData name="Jacintha Westerink" userId="8afea143-2072-4321-832c-d695a2a40b89" providerId="ADAL" clId="{426DC68F-7AAB-4994-AA5E-74476782E09E}" dt="2022-09-22T08:32:23.399" v="1305" actId="20577"/>
        <pc:sldMkLst>
          <pc:docMk/>
          <pc:sldMk cId="1305630157" sldId="306"/>
        </pc:sldMkLst>
        <pc:spChg chg="mod">
          <ac:chgData name="Jacintha Westerink" userId="8afea143-2072-4321-832c-d695a2a40b89" providerId="ADAL" clId="{426DC68F-7AAB-4994-AA5E-74476782E09E}" dt="2022-09-22T08:32:23.399" v="1305" actId="20577"/>
          <ac:spMkLst>
            <pc:docMk/>
            <pc:sldMk cId="1305630157" sldId="306"/>
            <ac:spMk id="8" creationId="{00000000-0000-0000-0000-000000000000}"/>
          </ac:spMkLst>
        </pc:spChg>
      </pc:sldChg>
    </pc:docChg>
  </pc:docChgLst>
  <pc:docChgLst>
    <pc:chgData name="Branca Pokorny" userId="8d4b8c79-ec6f-4fdd-97b9-c73dc9c45e57" providerId="ADAL" clId="{8CF52B4A-F189-4F8A-BBC9-2CCBDF22D146}"/>
    <pc:docChg chg="modSld sldOrd">
      <pc:chgData name="Branca Pokorny" userId="8d4b8c79-ec6f-4fdd-97b9-c73dc9c45e57" providerId="ADAL" clId="{8CF52B4A-F189-4F8A-BBC9-2CCBDF22D146}" dt="2021-09-24T06:21:16.053" v="58"/>
      <pc:docMkLst>
        <pc:docMk/>
      </pc:docMkLst>
      <pc:sldChg chg="ord">
        <pc:chgData name="Branca Pokorny" userId="8d4b8c79-ec6f-4fdd-97b9-c73dc9c45e57" providerId="ADAL" clId="{8CF52B4A-F189-4F8A-BBC9-2CCBDF22D146}" dt="2021-09-24T06:21:16.053" v="58"/>
        <pc:sldMkLst>
          <pc:docMk/>
          <pc:sldMk cId="1852463927" sldId="295"/>
        </pc:sldMkLst>
      </pc:sldChg>
      <pc:sldChg chg="modSp mod">
        <pc:chgData name="Branca Pokorny" userId="8d4b8c79-ec6f-4fdd-97b9-c73dc9c45e57" providerId="ADAL" clId="{8CF52B4A-F189-4F8A-BBC9-2CCBDF22D146}" dt="2021-09-24T06:21:11.561" v="56" actId="20577"/>
        <pc:sldMkLst>
          <pc:docMk/>
          <pc:sldMk cId="1253391045" sldId="297"/>
        </pc:sldMkLst>
        <pc:spChg chg="mod">
          <ac:chgData name="Branca Pokorny" userId="8d4b8c79-ec6f-4fdd-97b9-c73dc9c45e57" providerId="ADAL" clId="{8CF52B4A-F189-4F8A-BBC9-2CCBDF22D146}" dt="2021-09-24T06:21:00.487" v="24" actId="20577"/>
          <ac:spMkLst>
            <pc:docMk/>
            <pc:sldMk cId="1253391045" sldId="297"/>
            <ac:spMk id="2" creationId="{00000000-0000-0000-0000-000000000000}"/>
          </ac:spMkLst>
        </pc:spChg>
        <pc:spChg chg="mod">
          <ac:chgData name="Branca Pokorny" userId="8d4b8c79-ec6f-4fdd-97b9-c73dc9c45e57" providerId="ADAL" clId="{8CF52B4A-F189-4F8A-BBC9-2CCBDF22D146}" dt="2021-09-24T06:21:11.561" v="56" actId="20577"/>
          <ac:spMkLst>
            <pc:docMk/>
            <pc:sldMk cId="1253391045" sldId="297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7CB8-4C93-4D65-8A90-05A5D0CD34F2}" type="datetimeFigureOut">
              <a:rPr lang="nl-NL" smtClean="0"/>
              <a:t>22-9-2022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3.tiff"/><Relationship Id="rId7" Type="http://schemas.openxmlformats.org/officeDocument/2006/relationships/image" Target="../media/image16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0036" y="617446"/>
            <a:ext cx="6071180" cy="1325563"/>
          </a:xfrm>
        </p:spPr>
        <p:txBody>
          <a:bodyPr>
            <a:normAutofit/>
          </a:bodyPr>
          <a:lstStyle/>
          <a:p>
            <a:r>
              <a:rPr lang="nl-NL" dirty="0"/>
              <a:t>Uiterlijke kenmerken en verzorging kamerplanten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email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85" y="273851"/>
            <a:ext cx="6857034" cy="685703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361">
            <a:off x="6244584" y="3893832"/>
            <a:ext cx="2456484" cy="24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6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18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004BEFF4-4011-7644-A707-D4E2FF5E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8" y="642938"/>
            <a:ext cx="2751138" cy="27511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861EF88-D705-AE45-A93A-D075D0999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28" y="3462338"/>
            <a:ext cx="2751138" cy="2751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F753BBC-03CA-5042-9ED6-34DB3D356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28" y="200878"/>
            <a:ext cx="1635125" cy="16351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D38436A-EB39-0D4C-928D-C1B715760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38" y="642938"/>
            <a:ext cx="1552575" cy="1635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45479C7-F513-584C-AD78-15CF1A2B3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0" y="2346325"/>
            <a:ext cx="1593850" cy="15938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51694F7-98A9-6F44-8B9B-2B9B4DBE9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863" y="2346325"/>
            <a:ext cx="1593850" cy="15938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F69DA2-274D-4A49-A49F-82408A648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4008438"/>
            <a:ext cx="2205038" cy="22050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EB269B2-C3F6-8B47-9F04-395F6F203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0358" y="4296568"/>
            <a:ext cx="981075" cy="220503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0AB8683-7ECF-C646-83EB-990059B226AA}"/>
              </a:ext>
            </a:extLst>
          </p:cNvPr>
          <p:cNvSpPr txBox="1"/>
          <p:nvPr/>
        </p:nvSpPr>
        <p:spPr>
          <a:xfrm>
            <a:off x="9339597" y="3275808"/>
            <a:ext cx="26497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 </a:t>
            </a:r>
          </a:p>
          <a:p>
            <a:endParaRPr lang="nl-NL" sz="2000" dirty="0"/>
          </a:p>
          <a:p>
            <a:endParaRPr lang="nl-NL" sz="2000" dirty="0">
              <a:latin typeface="Calibri" panose="020F0502020204030204" pitchFamily="34" charset="0"/>
            </a:endParaRPr>
          </a:p>
          <a:p>
            <a:r>
              <a:rPr lang="nl-NL" sz="2000" dirty="0">
                <a:latin typeface="Helvetica" pitchFamily="2" charset="0"/>
              </a:rPr>
              <a:t>•</a:t>
            </a:r>
            <a:r>
              <a:rPr lang="nl-NL" sz="2000" dirty="0">
                <a:latin typeface="Calibri" panose="020F0502020204030204" pitchFamily="34" charset="0"/>
              </a:rPr>
              <a:t>Dompelen</a:t>
            </a:r>
          </a:p>
          <a:p>
            <a:r>
              <a:rPr lang="nl-NL" sz="2000" dirty="0">
                <a:latin typeface="Helvetica" pitchFamily="2" charset="0"/>
              </a:rPr>
              <a:t>•</a:t>
            </a:r>
            <a:r>
              <a:rPr lang="nl-NL" sz="2000" dirty="0">
                <a:latin typeface="Calibri" panose="020F0502020204030204" pitchFamily="34" charset="0"/>
              </a:rPr>
              <a:t>Gieten</a:t>
            </a:r>
          </a:p>
          <a:p>
            <a:r>
              <a:rPr lang="nl-NL" sz="2000" dirty="0">
                <a:latin typeface="Helvetica" pitchFamily="2" charset="0"/>
              </a:rPr>
              <a:t>•</a:t>
            </a:r>
            <a:r>
              <a:rPr lang="nl-NL" sz="2000" dirty="0">
                <a:latin typeface="Calibri" panose="020F0502020204030204" pitchFamily="34" charset="0"/>
              </a:rPr>
              <a:t>Water op waterschotel</a:t>
            </a:r>
          </a:p>
          <a:p>
            <a:r>
              <a:rPr lang="nl-NL" sz="2000" dirty="0">
                <a:latin typeface="Helvetica" pitchFamily="2" charset="0"/>
              </a:rPr>
              <a:t>•</a:t>
            </a:r>
            <a:r>
              <a:rPr lang="nl-NL" sz="2000" dirty="0">
                <a:latin typeface="Calibri" panose="020F0502020204030204" pitchFamily="34" charset="0"/>
              </a:rPr>
              <a:t>Besproeien</a:t>
            </a:r>
          </a:p>
          <a:p>
            <a:r>
              <a:rPr lang="nl-NL" sz="2000" dirty="0">
                <a:latin typeface="Helvetica" pitchFamily="2" charset="0"/>
              </a:rPr>
              <a:t>•</a:t>
            </a:r>
            <a:r>
              <a:rPr lang="nl-NL" sz="2000" dirty="0">
                <a:latin typeface="Calibri" panose="020F0502020204030204" pitchFamily="34" charset="0"/>
              </a:rPr>
              <a:t>Nevelaar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36703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583" y="1105170"/>
            <a:ext cx="5509772" cy="550518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0"/>
            <a:ext cx="3857625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925583" y="209550"/>
            <a:ext cx="4599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/>
              <a:t>Systeem water geven</a:t>
            </a:r>
          </a:p>
        </p:txBody>
      </p:sp>
    </p:spTree>
    <p:extLst>
      <p:ext uri="{BB962C8B-B14F-4D97-AF65-F5344CB8AC3E}">
        <p14:creationId xmlns:p14="http://schemas.microsoft.com/office/powerpoint/2010/main" val="169093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CC549C0-B187-484C-BE39-22F98580F841}"/>
              </a:ext>
            </a:extLst>
          </p:cNvPr>
          <p:cNvSpPr txBox="1"/>
          <p:nvPr/>
        </p:nvSpPr>
        <p:spPr>
          <a:xfrm>
            <a:off x="1237223" y="594890"/>
            <a:ext cx="25001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u="sng" dirty="0"/>
              <a:t>Standplaats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0BAA98-808A-BC4A-B9E4-1DDCB5FC2FF2}"/>
              </a:ext>
            </a:extLst>
          </p:cNvPr>
          <p:cNvSpPr txBox="1"/>
          <p:nvPr/>
        </p:nvSpPr>
        <p:spPr>
          <a:xfrm>
            <a:off x="1326676" y="1544732"/>
            <a:ext cx="5693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Licht: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Kenmerken van de plant geven informatie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Herkomst van de plant geeft informatie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CBAD138-5C90-FA48-8B90-6EA3F23B8567}"/>
              </a:ext>
            </a:extLst>
          </p:cNvPr>
          <p:cNvSpPr txBox="1"/>
          <p:nvPr/>
        </p:nvSpPr>
        <p:spPr>
          <a:xfrm>
            <a:off x="1237223" y="4112938"/>
            <a:ext cx="4045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Voeding: bemesting, verpotten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6BCB42-D124-134F-BE3B-125F05F3558A}"/>
              </a:ext>
            </a:extLst>
          </p:cNvPr>
          <p:cNvSpPr txBox="1"/>
          <p:nvPr/>
        </p:nvSpPr>
        <p:spPr>
          <a:xfrm>
            <a:off x="1278901" y="4843043"/>
            <a:ext cx="55633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Verzorging: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Water geven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Uitgebloeide bloemen verwijderen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Dor blad verwijderen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Opbinden/snoeien (groei of vorm-snoei)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701581A-EE9E-F441-9E30-336AEE256ABD}"/>
              </a:ext>
            </a:extLst>
          </p:cNvPr>
          <p:cNvSpPr txBox="1"/>
          <p:nvPr/>
        </p:nvSpPr>
        <p:spPr>
          <a:xfrm>
            <a:off x="1278901" y="3013501"/>
            <a:ext cx="8007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Lucht: hoogte RV       (luchtbevochtiger) </a:t>
            </a:r>
          </a:p>
          <a:p>
            <a:r>
              <a:rPr lang="nl-NL" sz="2400" dirty="0">
                <a:sym typeface="Wingdings" panose="05000000000000000000" pitchFamily="2" charset="2"/>
              </a:rPr>
              <a:t> </a:t>
            </a:r>
            <a:r>
              <a:rPr lang="nl-NL" sz="2400" dirty="0"/>
              <a:t>elektrische verdamper, verwarmingsbakjes, eilandmethode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00455D7-723F-8634-9815-D3022A3D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549" y="4007333"/>
            <a:ext cx="2562225" cy="26003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4BA188A-047A-E614-D787-68BD7069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054" y="782821"/>
            <a:ext cx="24765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7B3902F-3D61-8B4D-8B4A-3A6C6D8FA338}"/>
              </a:ext>
            </a:extLst>
          </p:cNvPr>
          <p:cNvSpPr/>
          <p:nvPr/>
        </p:nvSpPr>
        <p:spPr>
          <a:xfrm>
            <a:off x="477343" y="503153"/>
            <a:ext cx="11237314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500" dirty="0">
                <a:latin typeface="Helvetica" pitchFamily="2" charset="0"/>
              </a:rPr>
              <a:t>Planten met speciale verzorging</a:t>
            </a:r>
          </a:p>
          <a:p>
            <a:endParaRPr lang="nl-NL" sz="2000" dirty="0">
              <a:latin typeface="Helvetica" pitchFamily="2" charset="0"/>
            </a:endParaRPr>
          </a:p>
          <a:p>
            <a:endParaRPr lang="nl-NL" sz="20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Bolgewassen, blauwdruifje, narcis, hyacint: minder water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Bromelia’s: in koker, wortels vochtig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Orchideeën: wortels vochtig, luchtige grond, sproeien, speciale voeding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Varens: hoge RV, potgrond vochtig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Cactussen/vetplanten: direct zon, weinig water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Palmen: potgrond vochtig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</a:rPr>
              <a:t>Bloeiende planten: meer water en voeding, niet sproeien, </a:t>
            </a:r>
          </a:p>
          <a:p>
            <a:r>
              <a:rPr lang="nl-NL" sz="2000" dirty="0">
                <a:latin typeface="Calibri" panose="020F0502020204030204" pitchFamily="34" charset="0"/>
              </a:rPr>
              <a:t>      dode bloemen verwijderen</a:t>
            </a:r>
          </a:p>
          <a:p>
            <a:endParaRPr lang="nl-NL" sz="24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87B51F-5FD6-1EFA-F0E9-CEF79FF03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75" y="3983754"/>
            <a:ext cx="2400300" cy="2819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4AB5BA7-3DF0-50B6-C789-CDF4756F3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643" y="839856"/>
            <a:ext cx="2171700" cy="24003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3BD37E-4A30-9EB4-FA20-5E852F6A2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53" y="54224"/>
            <a:ext cx="1885950" cy="2286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5B6CE2B-FFDB-E6A2-5905-DD4EF64D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748" y="2179702"/>
            <a:ext cx="1649895" cy="23431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B5D412-159D-D22A-1E65-03186BFCE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103" y="4328586"/>
            <a:ext cx="2295899" cy="24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02292">
            <a:off x="2017445" y="2287192"/>
            <a:ext cx="1738593" cy="173859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79361">
            <a:off x="7205334" y="752442"/>
            <a:ext cx="3688856" cy="368885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351290" y="4354168"/>
            <a:ext cx="339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Wanneer geef je nu weinig water?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090741" y="4355317"/>
            <a:ext cx="287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Wanneer geef je veel water?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30D2A54-AAC8-6A11-E24A-1A3C64627BD3}"/>
              </a:ext>
            </a:extLst>
          </p:cNvPr>
          <p:cNvSpPr/>
          <p:nvPr/>
        </p:nvSpPr>
        <p:spPr>
          <a:xfrm>
            <a:off x="1253647" y="5869711"/>
            <a:ext cx="9025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Voelen aan de potgrond geeft het beste beeld van waterbehoefte.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293EE1E-79A2-031A-5053-D3FFF65462EC}"/>
              </a:ext>
            </a:extLst>
          </p:cNvPr>
          <p:cNvSpPr/>
          <p:nvPr/>
        </p:nvSpPr>
        <p:spPr>
          <a:xfrm>
            <a:off x="1253646" y="5305863"/>
            <a:ext cx="10057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‘regelmatig’ water geven? 1x per week, iedere dag, 1x per maand ……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4278FBD-5382-BA10-3A49-B1BA75EA82CB}"/>
              </a:ext>
            </a:extLst>
          </p:cNvPr>
          <p:cNvSpPr/>
          <p:nvPr/>
        </p:nvSpPr>
        <p:spPr>
          <a:xfrm>
            <a:off x="1253646" y="376171"/>
            <a:ext cx="467007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500" dirty="0"/>
              <a:t>Planten water geven:</a:t>
            </a:r>
          </a:p>
        </p:txBody>
      </p:sp>
    </p:spTree>
    <p:extLst>
      <p:ext uri="{BB962C8B-B14F-4D97-AF65-F5344CB8AC3E}">
        <p14:creationId xmlns:p14="http://schemas.microsoft.com/office/powerpoint/2010/main" val="19391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19589" y="154056"/>
            <a:ext cx="3762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Groene planten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19589" y="1194744"/>
            <a:ext cx="59378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2200" dirty="0"/>
              <a:t>Donkergroen blad: mag minder licht</a:t>
            </a:r>
          </a:p>
          <a:p>
            <a:r>
              <a:rPr lang="nl-NL" sz="2200" dirty="0"/>
              <a:t>     Lichtgroen blad: meer licht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200" dirty="0"/>
              <a:t>Vlezig blad: </a:t>
            </a:r>
          </a:p>
          <a:p>
            <a:r>
              <a:rPr lang="nl-NL" sz="2200" dirty="0"/>
              <a:t>	weinig verdamping, weinig water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200" dirty="0"/>
              <a:t>Dun blad: (meer verdamping) </a:t>
            </a:r>
          </a:p>
          <a:p>
            <a:r>
              <a:rPr lang="nl-NL" sz="2200" dirty="0"/>
              <a:t>     	gevoelig voor teveel en te weinig water.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200" dirty="0"/>
              <a:t>Groot blad: (meer verdamping) </a:t>
            </a:r>
          </a:p>
          <a:p>
            <a:r>
              <a:rPr lang="nl-NL" sz="2200" dirty="0"/>
              <a:t>	meer water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200" dirty="0"/>
              <a:t>Waslaag op het blad: (weinig verdamping)</a:t>
            </a:r>
          </a:p>
          <a:p>
            <a:r>
              <a:rPr lang="nl-NL" sz="2200" dirty="0"/>
              <a:t>    	weinig water</a:t>
            </a:r>
          </a:p>
          <a:p>
            <a:pPr marL="285750" indent="-285750">
              <a:buFont typeface="Arial" charset="0"/>
              <a:buChar char="•"/>
            </a:pPr>
            <a:r>
              <a:rPr lang="nl-NL" sz="2200" dirty="0"/>
              <a:t>Behaard blad: (minder verdamping)</a:t>
            </a:r>
          </a:p>
          <a:p>
            <a:r>
              <a:rPr lang="nl-NL" sz="2200" dirty="0"/>
              <a:t>     	minder water, niet afstoffen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Stevig leerachtig blad: (minder verdamping)</a:t>
            </a:r>
          </a:p>
          <a:p>
            <a:r>
              <a:rPr lang="nl-NL" sz="2200" dirty="0"/>
              <a:t>	minder 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 Veel (klein) blad: (meer verdamping)</a:t>
            </a:r>
          </a:p>
          <a:p>
            <a:r>
              <a:rPr lang="nl-NL" sz="2200" dirty="0"/>
              <a:t>	meer water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228" y="0"/>
            <a:ext cx="4500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6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618175" y="2136338"/>
            <a:ext cx="65101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veel licht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mest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regelmatig water, potgrond vochtig houden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Niet sproeien (i.v.m. smet)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18175" y="607095"/>
            <a:ext cx="4361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Bloeiende planten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034" y="-280600"/>
            <a:ext cx="4716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57200" y="400050"/>
            <a:ext cx="5914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Vetplanten - Succulenten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28600"/>
            <a:ext cx="4572000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457200" y="1910834"/>
            <a:ext cx="615642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Bladsucculent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Vochtopslag in bladeren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Vlezig blad: weinig verdamping, weinig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Veel licht, direct zonlicht mag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452" y="4358544"/>
            <a:ext cx="1738593" cy="17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5300" y="189538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Stamsucculent; 	vochtopslag in stam</a:t>
            </a:r>
          </a:p>
          <a:p>
            <a:r>
              <a:rPr lang="nl-NL" sz="2400" dirty="0"/>
              <a:t>						weinig verdamping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Heel weinig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Veel licht, direct zonlicht mag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62" y="209550"/>
            <a:ext cx="4986338" cy="664845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66750" y="381000"/>
            <a:ext cx="4924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Cactus - Succulenten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2762250"/>
            <a:ext cx="3524250" cy="3524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02292">
            <a:off x="6038621" y="588300"/>
            <a:ext cx="1738593" cy="17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9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46" y="2992274"/>
            <a:ext cx="3641725" cy="3641725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628650" y="2228671"/>
            <a:ext cx="674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Dicht opeen groeiend, laag op de grond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Water geven op een schoteltje (of langs de rand)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263109"/>
            <a:ext cx="4819650" cy="72551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90550" y="419100"/>
            <a:ext cx="514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Zodenvormend (Mos)</a:t>
            </a:r>
          </a:p>
        </p:txBody>
      </p:sp>
    </p:spTree>
    <p:extLst>
      <p:ext uri="{BB962C8B-B14F-4D97-AF65-F5344CB8AC3E}">
        <p14:creationId xmlns:p14="http://schemas.microsoft.com/office/powerpoint/2010/main" val="107619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4412">
            <a:off x="5365466" y="1996560"/>
            <a:ext cx="2602162" cy="260216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077568" y="181043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Water in de koker gieten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Wortels vochtig houden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5" y="170766"/>
            <a:ext cx="3857625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77568" y="510773"/>
            <a:ext cx="3556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Kokervormend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996" y="4019550"/>
            <a:ext cx="2977304" cy="23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email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3322" y="65759"/>
            <a:ext cx="6573204" cy="685703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888118" y="2961236"/>
            <a:ext cx="267233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dirty="0"/>
              <a:t>Hoge temperatuur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Droge lucht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Rijkere bloei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Dun en groot blad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Poreuze (terracotta)pot</a:t>
            </a:r>
          </a:p>
          <a:p>
            <a:pPr marL="285750" indent="-285750">
              <a:buFont typeface="Arial" charset="0"/>
              <a:buChar char="•"/>
            </a:pPr>
            <a:endParaRPr lang="nl-NL" dirty="0"/>
          </a:p>
          <a:p>
            <a:pPr marL="285750" indent="-285750">
              <a:buFont typeface="Arial" charset="0"/>
              <a:buChar char="•"/>
            </a:pPr>
            <a:endParaRPr lang="nl-NL" dirty="0"/>
          </a:p>
          <a:p>
            <a:pPr marL="285750" indent="-285750">
              <a:buFont typeface="Arial" charset="0"/>
              <a:buChar char="•"/>
            </a:pPr>
            <a:endParaRPr lang="nl-NL" dirty="0"/>
          </a:p>
          <a:p>
            <a:r>
              <a:rPr lang="nl-NL" b="1" dirty="0"/>
              <a:t>      Minder water bij: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Dik en vlezig blad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Waterdichte pot</a:t>
            </a:r>
          </a:p>
          <a:p>
            <a:pPr marL="285750" indent="-285750">
              <a:buFont typeface="Arial" charset="0"/>
              <a:buChar char="•"/>
            </a:pPr>
            <a:endParaRPr lang="nl-NL" dirty="0"/>
          </a:p>
          <a:p>
            <a:pPr marL="285750" indent="-285750">
              <a:buFont typeface="Arial" charset="0"/>
              <a:buChar char="•"/>
            </a:pPr>
            <a:endParaRPr lang="nl-NL" dirty="0"/>
          </a:p>
          <a:p>
            <a:pPr marL="285750" indent="-285750">
              <a:buFont typeface="Arial" charset="0"/>
              <a:buChar char="•"/>
            </a:pP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8256418" y="2681836"/>
            <a:ext cx="166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Meer water bij: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127887" y="433338"/>
            <a:ext cx="523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Regelmatig een beetje water is beter dan veel ineens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127887" y="867539"/>
            <a:ext cx="592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Enkele uren in water staan bij lage temperaturen is schadelijk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127887" y="1301740"/>
            <a:ext cx="549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Heesterachtige planten eenmaal per week dompelen en </a:t>
            </a:r>
          </a:p>
          <a:p>
            <a:r>
              <a:rPr lang="nl-NL" dirty="0"/>
              <a:t>een half uur laten uitlekken.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95186" y="2525934"/>
            <a:ext cx="75493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dirty="0"/>
              <a:t>Bloeiende plant: veel licht, mest en potgrond vochtig houden, niet sproeien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Groene planten: mogen minder licht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Vlezig blad: weinig verdamping, weinig water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Dun blad: gevoelig voor teveel en te weinig water.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Groot blad: meer water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Waslaag op het blad: minder verdamping, weinig water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Behaard blad: niet afstoffen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Stamvormende plant,: minder water (rot), uitlopers verwijderen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Zodenvormend (mos): water geven op een schoteltje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Kokervormend: water in de koker gieten, wortels vochtig houden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CD01BA-5175-7846-8EF6-83D2E09D0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97029">
            <a:off x="6638210" y="5505764"/>
            <a:ext cx="511175" cy="5111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D8C3857-3F14-7944-94C0-8F0945D1F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2128">
            <a:off x="6392431" y="3044210"/>
            <a:ext cx="1305669" cy="13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49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1B007C67F9A847839FCBD3555DADE1" ma:contentTypeVersion="10" ma:contentTypeDescription="Een nieuw document maken." ma:contentTypeScope="" ma:versionID="84f5f920a671a8b995db61f3bdabe292">
  <xsd:schema xmlns:xsd="http://www.w3.org/2001/XMLSchema" xmlns:xs="http://www.w3.org/2001/XMLSchema" xmlns:p="http://schemas.microsoft.com/office/2006/metadata/properties" xmlns:ns2="5a7baa64-63c8-4e50-b88d-0a2b46a4dc7e" xmlns:ns3="90dad8e8-e9f4-4bab-8d98-c1dd60a18116" targetNamespace="http://schemas.microsoft.com/office/2006/metadata/properties" ma:root="true" ma:fieldsID="fcace1c867766613028c84062c035eee" ns2:_="" ns3:_="">
    <xsd:import namespace="5a7baa64-63c8-4e50-b88d-0a2b46a4dc7e"/>
    <xsd:import namespace="90dad8e8-e9f4-4bab-8d98-c1dd60a181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baa64-63c8-4e50-b88d-0a2b46a4dc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ad8e8-e9f4-4bab-8d98-c1dd60a1811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B95A15-E743-4A86-97C3-C9DDE1DF9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7baa64-63c8-4e50-b88d-0a2b46a4dc7e"/>
    <ds:schemaRef ds:uri="90dad8e8-e9f4-4bab-8d98-c1dd60a181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61125F-BC90-4A92-BEE8-A556D61BDF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F06285-7477-4DBF-8A9B-287EABB5DB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1635</TotalTime>
  <Words>542</Words>
  <Application>Microsoft Office PowerPoint</Application>
  <PresentationFormat>Breedbeeld</PresentationFormat>
  <Paragraphs>109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Wingdings</vt:lpstr>
      <vt:lpstr>Office-thema</vt:lpstr>
      <vt:lpstr>Uiterlijke kenmerken en verzorging kamerplanten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Uiterlijke kenmerken / Aanpassingen</dc:title>
  <dc:creator>Jacintha Westerink</dc:creator>
  <cp:lastModifiedBy>Jacintha Westerink</cp:lastModifiedBy>
  <cp:revision>50</cp:revision>
  <dcterms:created xsi:type="dcterms:W3CDTF">2017-11-28T07:43:18Z</dcterms:created>
  <dcterms:modified xsi:type="dcterms:W3CDTF">2022-09-22T08:51:45Z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0x0101001F1B007C67F9A847839FCBD3555DADE1</vt:lpwstr>
  </property>
</Properties>
</file>